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1"/>
    <p:restoredTop sz="94660"/>
  </p:normalViewPr>
  <p:slideViewPr>
    <p:cSldViewPr>
      <p:cViewPr varScale="1">
        <p:scale>
          <a:sx n="130" d="100"/>
          <a:sy n="130" d="100"/>
        </p:scale>
        <p:origin x="50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9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4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27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9.png"/><Relationship Id="rId10" Type="http://schemas.openxmlformats.org/officeDocument/2006/relationships/image" Target="../media/image67.png"/><Relationship Id="rId4" Type="http://schemas.openxmlformats.org/officeDocument/2006/relationships/image" Target="../media/image28.png"/><Relationship Id="rId9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72.png"/><Relationship Id="rId4" Type="http://schemas.openxmlformats.org/officeDocument/2006/relationships/image" Target="../media/image9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3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2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5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4" Type="http://schemas.openxmlformats.org/officeDocument/2006/relationships/image" Target="../media/image4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13036" y="2088421"/>
            <a:ext cx="7758948" cy="5925360"/>
            <a:chOff x="5213036" y="2088421"/>
            <a:chExt cx="7758948" cy="5925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3036" y="2088421"/>
              <a:ext cx="7758948" cy="59253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048" y="592857"/>
            <a:ext cx="17057167" cy="14286"/>
            <a:chOff x="619048" y="592857"/>
            <a:chExt cx="170571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857"/>
              <a:ext cx="170571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30195" y="4892271"/>
            <a:ext cx="9951333" cy="14286"/>
            <a:chOff x="-4330195" y="4892271"/>
            <a:chExt cx="9951333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30195" y="4892271"/>
              <a:ext cx="9951333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1174" y="5145476"/>
            <a:ext cx="10381431" cy="14286"/>
            <a:chOff x="12481174" y="5145476"/>
            <a:chExt cx="1038143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481174" y="5145476"/>
              <a:ext cx="10381431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447619"/>
            <a:ext cx="18285714" cy="838095"/>
            <a:chOff x="0" y="9447619"/>
            <a:chExt cx="18285714" cy="8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447619"/>
              <a:ext cx="18285714" cy="8380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672" y="9660763"/>
            <a:ext cx="10149330" cy="4292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62379" y="3283430"/>
            <a:ext cx="14173128" cy="25753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9869" y="5169955"/>
            <a:ext cx="7376886" cy="10251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144" y="9760477"/>
            <a:ext cx="8726483" cy="3942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3270" y="2691593"/>
            <a:ext cx="5020699" cy="3834211"/>
            <a:chOff x="1583270" y="2691593"/>
            <a:chExt cx="5020699" cy="38342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270" y="2691593"/>
              <a:ext cx="5020699" cy="38342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1845" y="3292074"/>
            <a:ext cx="5816547" cy="26602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40478" y="2836754"/>
            <a:ext cx="4744011" cy="47721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26954" y="2851030"/>
            <a:ext cx="1034354" cy="46307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22205" y="3257778"/>
            <a:ext cx="3263579" cy="7143"/>
            <a:chOff x="12422205" y="3257778"/>
            <a:chExt cx="3263579" cy="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22205" y="3257778"/>
              <a:ext cx="3263579" cy="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09490" y="4544413"/>
            <a:ext cx="4283914" cy="7143"/>
            <a:chOff x="11409490" y="4544413"/>
            <a:chExt cx="4283914" cy="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9490" y="4544413"/>
              <a:ext cx="4283914" cy="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53422" y="5851304"/>
            <a:ext cx="5439981" cy="7143"/>
            <a:chOff x="10253422" y="5851304"/>
            <a:chExt cx="5439981" cy="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53422" y="5851304"/>
              <a:ext cx="5439981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89761" y="7056019"/>
            <a:ext cx="5435111" cy="7143"/>
            <a:chOff x="10189761" y="7056019"/>
            <a:chExt cx="5435111" cy="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89761" y="7056019"/>
              <a:ext cx="5435111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64493"/>
            <a:ext cx="17060000" cy="10419549"/>
            <a:chOff x="619032" y="-64493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12198"/>
              <a:ext cx="17045740" cy="14286"/>
              <a:chOff x="628570" y="9612198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12198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604579"/>
              <a:ext cx="17057167" cy="14286"/>
              <a:chOff x="619048" y="604579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604579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37939"/>
              <a:ext cx="10419150" cy="14286"/>
              <a:chOff x="-4583400" y="5137939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37939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57198"/>
              <a:ext cx="10381431" cy="14286"/>
              <a:chOff x="12481174" y="5157198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57198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144" y="9760477"/>
            <a:ext cx="8729406" cy="3942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9936" y="2025719"/>
            <a:ext cx="4845322" cy="13010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1430" y="3199994"/>
            <a:ext cx="8356967" cy="9521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2382" y="6986153"/>
            <a:ext cx="8655148" cy="9919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46154" y="2140002"/>
            <a:ext cx="6171429" cy="6171429"/>
            <a:chOff x="10646154" y="2140002"/>
            <a:chExt cx="617142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6154" y="2140002"/>
              <a:ext cx="6171429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936" y="5852835"/>
            <a:ext cx="4795798" cy="13010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A50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570" y="9600476"/>
            <a:ext cx="17045740" cy="14286"/>
            <a:chOff x="628570" y="9600476"/>
            <a:chExt cx="1704574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70" y="9600476"/>
              <a:ext cx="1704574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048" y="592857"/>
            <a:ext cx="17057167" cy="14286"/>
            <a:chOff x="619048" y="592857"/>
            <a:chExt cx="170571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857"/>
              <a:ext cx="170571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83400" y="5126218"/>
            <a:ext cx="10419150" cy="14286"/>
            <a:chOff x="-4583400" y="5126218"/>
            <a:chExt cx="1041915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583400" y="5126218"/>
              <a:ext cx="1041915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1174" y="5145476"/>
            <a:ext cx="10381431" cy="14286"/>
            <a:chOff x="12481174" y="5145476"/>
            <a:chExt cx="1038143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481174" y="5145476"/>
              <a:ext cx="10381431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144" y="9760477"/>
            <a:ext cx="8726949" cy="3961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31" y="997155"/>
            <a:ext cx="4621724" cy="1088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79281" y="1733123"/>
            <a:ext cx="12527152" cy="6819468"/>
            <a:chOff x="2879281" y="1733123"/>
            <a:chExt cx="12527152" cy="68194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9281" y="1733123"/>
              <a:ext cx="12527152" cy="681946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2705" y="2374314"/>
            <a:ext cx="1629478" cy="7879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5260" y="7143347"/>
            <a:ext cx="1636430" cy="7879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7381" y="7143347"/>
            <a:ext cx="1471068" cy="7485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11482" y="7143347"/>
            <a:ext cx="1343859" cy="7476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56737" y="7143347"/>
            <a:ext cx="1436754" cy="7485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85252" y="4666550"/>
            <a:ext cx="1669964" cy="7458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69393" y="4666550"/>
            <a:ext cx="1899564" cy="836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048" y="9733810"/>
            <a:ext cx="8714416" cy="3714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31" y="997155"/>
            <a:ext cx="2843514" cy="10906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8095" y="3223658"/>
            <a:ext cx="12228571" cy="4987135"/>
            <a:chOff x="638095" y="3223658"/>
            <a:chExt cx="12228571" cy="49871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095" y="3223658"/>
              <a:ext cx="12228571" cy="49871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87308" y="4842259"/>
            <a:ext cx="1911945" cy="1911945"/>
            <a:chOff x="3687308" y="4842259"/>
            <a:chExt cx="1911945" cy="19119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7308" y="4842259"/>
              <a:ext cx="1911945" cy="19119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96387" y="4365994"/>
            <a:ext cx="933333" cy="77642"/>
            <a:chOff x="4196387" y="4365994"/>
            <a:chExt cx="933333" cy="776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4196387" y="4365994"/>
              <a:ext cx="933333" cy="7764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4763" y="2804458"/>
            <a:ext cx="1812119" cy="4534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47620" y="3259744"/>
            <a:ext cx="1862759" cy="3029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3022" y="4761254"/>
            <a:ext cx="1911945" cy="1911945"/>
            <a:chOff x="1213022" y="4761254"/>
            <a:chExt cx="1911945" cy="1911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3022" y="4761254"/>
              <a:ext cx="1911945" cy="1911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03053" y="7075460"/>
            <a:ext cx="933333" cy="77642"/>
            <a:chOff x="1703053" y="7075460"/>
            <a:chExt cx="933333" cy="776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703053" y="7075460"/>
              <a:ext cx="933333" cy="7764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0477" y="7701598"/>
            <a:ext cx="1380176" cy="4766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3334" y="8185458"/>
            <a:ext cx="1670750" cy="3029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73022" y="4759349"/>
            <a:ext cx="1911945" cy="1911945"/>
            <a:chOff x="6173022" y="4759349"/>
            <a:chExt cx="1911945" cy="19119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3022" y="4759349"/>
              <a:ext cx="1911945" cy="19119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63053" y="7073556"/>
            <a:ext cx="933333" cy="77642"/>
            <a:chOff x="6663053" y="7073556"/>
            <a:chExt cx="933333" cy="776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663053" y="7073556"/>
              <a:ext cx="933333" cy="7764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70477" y="7690170"/>
            <a:ext cx="1798281" cy="47665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33334" y="8127144"/>
            <a:ext cx="1754254" cy="56966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647308" y="4760136"/>
            <a:ext cx="1911945" cy="1911945"/>
            <a:chOff x="8647308" y="4760136"/>
            <a:chExt cx="1911945" cy="19119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47308" y="4760136"/>
              <a:ext cx="1911945" cy="19119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56387" y="4283871"/>
            <a:ext cx="933333" cy="77642"/>
            <a:chOff x="9156387" y="4283871"/>
            <a:chExt cx="933333" cy="7764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156387" y="4283871"/>
              <a:ext cx="933333" cy="7764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44763" y="2802553"/>
            <a:ext cx="1264196" cy="47665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07620" y="3210953"/>
            <a:ext cx="1654635" cy="30193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11646" y="3861553"/>
            <a:ext cx="3501821" cy="3501821"/>
            <a:chOff x="13111646" y="3861553"/>
            <a:chExt cx="3501821" cy="35018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11646" y="3861553"/>
              <a:ext cx="3501821" cy="350182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61812" y="5200002"/>
            <a:ext cx="1573925" cy="87209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9783" y="5312097"/>
            <a:ext cx="1753002" cy="86956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33812" y="5321621"/>
            <a:ext cx="1771030" cy="86956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209526" y="5283526"/>
            <a:ext cx="1771030" cy="86956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686478" y="5302573"/>
            <a:ext cx="1771030" cy="8695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A50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570" y="9600476"/>
            <a:ext cx="17045740" cy="14286"/>
            <a:chOff x="628570" y="9600476"/>
            <a:chExt cx="1704574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70" y="9600476"/>
              <a:ext cx="1704574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048" y="592857"/>
            <a:ext cx="17057167" cy="14286"/>
            <a:chOff x="619048" y="592857"/>
            <a:chExt cx="170571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857"/>
              <a:ext cx="170571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83400" y="5126218"/>
            <a:ext cx="10419150" cy="14286"/>
            <a:chOff x="-4583400" y="5126218"/>
            <a:chExt cx="1041915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583400" y="5126218"/>
              <a:ext cx="1041915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1174" y="5145476"/>
            <a:ext cx="10381431" cy="14286"/>
            <a:chOff x="12481174" y="5145476"/>
            <a:chExt cx="1038143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481174" y="5145476"/>
              <a:ext cx="10381431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144" y="9760477"/>
            <a:ext cx="8731311" cy="3961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232" y="756154"/>
            <a:ext cx="2830267" cy="1086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67670" y="8089869"/>
            <a:ext cx="1071009" cy="21429"/>
            <a:chOff x="9667670" y="8089869"/>
            <a:chExt cx="1071009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667670" y="8089869"/>
              <a:ext cx="1071009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96804" y="7526068"/>
            <a:ext cx="2626553" cy="64286"/>
            <a:chOff x="10196804" y="7526068"/>
            <a:chExt cx="2626553" cy="6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6804" y="7526068"/>
              <a:ext cx="2626553" cy="6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918" y="1771045"/>
            <a:ext cx="11579031" cy="7530090"/>
            <a:chOff x="993918" y="1771045"/>
            <a:chExt cx="11579031" cy="75300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918" y="1771045"/>
              <a:ext cx="11579031" cy="7530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42404" y="1771045"/>
            <a:ext cx="4502196" cy="2792888"/>
            <a:chOff x="12842404" y="1771045"/>
            <a:chExt cx="4502196" cy="2792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42404" y="1771045"/>
              <a:ext cx="4502196" cy="27928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7168" y="4771972"/>
            <a:ext cx="3270173" cy="8674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20097" y="8507831"/>
            <a:ext cx="2929354" cy="960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048" y="9733810"/>
            <a:ext cx="8706426" cy="3714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61812" y="5200002"/>
            <a:ext cx="1573925" cy="872097"/>
          </a:xfrm>
          <a:prstGeom prst="rect">
            <a:avLst/>
          </a:prstGeom>
        </p:spPr>
      </p:pic>
      <p:pic>
        <p:nvPicPr>
          <p:cNvPr id="2" name="20221210-233530-687.mp4">
            <a:hlinkClick r:id="" action="ppaction://media"/>
            <a:extLst>
              <a:ext uri="{FF2B5EF4-FFF2-40B4-BE49-F238E27FC236}">
                <a16:creationId xmlns:a16="http://schemas.microsoft.com/office/drawing/2014/main" id="{42EF7394-6105-66B3-5C33-B5491E55A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47800" y="814388"/>
            <a:ext cx="15392400" cy="865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48" y="592857"/>
            <a:ext cx="17057167" cy="14286"/>
            <a:chOff x="619048" y="592857"/>
            <a:chExt cx="170571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857"/>
              <a:ext cx="170571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30195" y="4892271"/>
            <a:ext cx="9951333" cy="14286"/>
            <a:chOff x="-4330195" y="4892271"/>
            <a:chExt cx="9951333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30195" y="4892271"/>
              <a:ext cx="995133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1174" y="5145476"/>
            <a:ext cx="10381431" cy="14286"/>
            <a:chOff x="12481174" y="5145476"/>
            <a:chExt cx="1038143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481174" y="5145476"/>
              <a:ext cx="1038143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73829" y="1617127"/>
            <a:ext cx="12261866" cy="4839175"/>
            <a:chOff x="2973829" y="1617127"/>
            <a:chExt cx="12261866" cy="48391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940137" y="1617127"/>
              <a:ext cx="6336646" cy="4839175"/>
              <a:chOff x="5940137" y="1617127"/>
              <a:chExt cx="6336646" cy="48391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40137" y="1617127"/>
                <a:ext cx="6336646" cy="483917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8816" y="2321174"/>
              <a:ext cx="9409586" cy="23166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0325" y="3817242"/>
              <a:ext cx="7623380" cy="23285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0477" y="7516153"/>
            <a:ext cx="2386910" cy="4091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2364" y="7734503"/>
            <a:ext cx="6896212" cy="14286"/>
            <a:chOff x="652364" y="7734503"/>
            <a:chExt cx="6896212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364" y="7734503"/>
              <a:ext cx="6896212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27601" y="7740155"/>
            <a:ext cx="6762778" cy="14286"/>
            <a:chOff x="10927601" y="7740155"/>
            <a:chExt cx="6762778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927601" y="7740155"/>
              <a:ext cx="6762778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447619"/>
            <a:ext cx="18285714" cy="838095"/>
            <a:chOff x="0" y="9447619"/>
            <a:chExt cx="18285714" cy="8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9447619"/>
              <a:ext cx="18285714" cy="8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6672" y="9660763"/>
            <a:ext cx="10578663" cy="4291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3604" y="8167800"/>
            <a:ext cx="15698494" cy="838644"/>
            <a:chOff x="1293604" y="8167800"/>
            <a:chExt cx="15698494" cy="8386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93604" y="8198686"/>
              <a:ext cx="2744990" cy="807758"/>
              <a:chOff x="1293604" y="8198686"/>
              <a:chExt cx="2744990" cy="80775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83734" y="8156782"/>
                <a:ext cx="931872" cy="47725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87544" y="8608677"/>
                <a:ext cx="1319139" cy="504748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039329" y="8608672"/>
                <a:ext cx="586193" cy="77642"/>
                <a:chOff x="1039329" y="8608672"/>
                <a:chExt cx="586193" cy="77642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1039329" y="8608672"/>
                  <a:ext cx="586193" cy="776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9929280" y="8196781"/>
              <a:ext cx="2745009" cy="807758"/>
              <a:chOff x="9929280" y="8196781"/>
              <a:chExt cx="2745009" cy="80775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119430" y="8154877"/>
                <a:ext cx="930195" cy="479205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123239" y="8606772"/>
                <a:ext cx="1510101" cy="504748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9675004" y="8606767"/>
                <a:ext cx="586193" cy="77642"/>
                <a:chOff x="9675004" y="8606767"/>
                <a:chExt cx="586193" cy="77642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9675004" y="8606767"/>
                  <a:ext cx="586193" cy="776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4247118" y="8194876"/>
              <a:ext cx="2744981" cy="807749"/>
              <a:chOff x="14247118" y="8194876"/>
              <a:chExt cx="2744981" cy="80774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437334" y="8152973"/>
                <a:ext cx="926005" cy="479205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41049" y="8604858"/>
                <a:ext cx="1431844" cy="504748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3992842" y="8604861"/>
                <a:ext cx="586193" cy="77642"/>
                <a:chOff x="13992842" y="8604861"/>
                <a:chExt cx="586193" cy="77642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13992842" y="8604861"/>
                  <a:ext cx="586193" cy="776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5611442" y="8167800"/>
              <a:ext cx="2744990" cy="807758"/>
              <a:chOff x="5611442" y="8167800"/>
              <a:chExt cx="2744990" cy="80775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801573" y="8125896"/>
                <a:ext cx="944157" cy="479205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05382" y="8577792"/>
                <a:ext cx="1445129" cy="504748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>
                <a:off x="5357166" y="8577784"/>
                <a:ext cx="586193" cy="77642"/>
                <a:chOff x="5357166" y="8577784"/>
                <a:chExt cx="586193" cy="77642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5357166" y="8577784"/>
                  <a:ext cx="586193" cy="77642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사용자 지정</PresentationFormat>
  <Paragraphs>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고지혜</cp:lastModifiedBy>
  <cp:revision>2</cp:revision>
  <dcterms:created xsi:type="dcterms:W3CDTF">2022-12-10T23:37:37Z</dcterms:created>
  <dcterms:modified xsi:type="dcterms:W3CDTF">2022-12-10T14:39:47Z</dcterms:modified>
</cp:coreProperties>
</file>